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5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7A3F-2F0F-1AA8-DF07-800394AAD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79A36-7258-1A67-213C-DDDE4C62F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9CAF2-2791-0E7F-1D7F-A58A2812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46633-ED97-19A6-33BD-831B7D88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B0C7-2802-52CA-5FE9-F09D961B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13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747-A25C-7C9D-D9F7-27354143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C3E35-014D-9547-D71F-70BF4344E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122D5-6684-EFF1-AC5E-3E83FE24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20DF9-C192-087A-43D7-DA31695C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25069-B679-432D-95E8-4C586337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829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C860F-C17B-18F8-A850-275D7CAA4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DCA25-5FC3-2C09-F37F-71940EF3D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5828-FE24-A50B-D5C5-605AEFCB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1BB6-E82C-A794-598E-D5B064BE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551AF-F16F-ECF5-3B7B-5A509FF5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47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AA43-E38B-4BFC-DD5F-03D23CE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E1FE5-DF9C-9A0E-A6DA-B5B03DFA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1B101-AA0E-7EEC-86CB-F3BC8CA2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C144-B102-C034-DD53-9C17CB5C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F350-213A-F05E-2887-88A19F0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97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FAB1-A461-99F0-8913-4E055C84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010C0-4DF7-643F-FA70-F1ACF9C3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7CB6-AB3D-F6E5-184C-4BE9C498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C79D-F6A3-40B6-8F29-3112C4D5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061B-08D1-04D8-F7F2-E4C01F8E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8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63C4-2B84-B174-A997-0684A8AD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78AC-839D-6640-2F0D-0B09BA2B8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4C099-6B4F-2FB6-1760-DC2333760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29971-DAE0-8AD8-A697-144D8C25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A98B4-D3AB-25F1-DF48-8FC22C60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4893F-A5A0-6787-18E6-A03081B6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0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1641-CEF2-2C41-6DD4-E49CD8DA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4567-CEAB-6289-1A36-0748689C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DC9FF-D602-62CC-40DE-9E80CFFA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0F2F8-8988-C20A-D809-E028B5D7C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384D5-C2EA-CDB1-CFD5-154201388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56841-5A63-D8F0-6072-AFFB6ACF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A1E1F-DC86-CE9F-C4C4-CDDF4C28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53301-34A3-65AE-2BBD-50C2ED95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1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3833-9260-BEF2-208F-CC800116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B4919-333A-0BDD-6CAB-4DC028B1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01491-92D0-865E-3C6C-4DAF4C3D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3FE24-6CD7-24F7-69E3-5D02ED8A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61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6B0A3-17CF-41A2-939F-0D13F160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624FC-AAFF-2B20-6E90-55009EA9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0F6D7-4160-60A1-827F-B6ADDAEF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05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7287-34F4-964A-6AC6-6B544352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EAFB-799F-A47D-68F5-53AA8E548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6D91F-CFEE-A555-DF89-18C21699C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06D9E-5E35-0F6E-103A-77407577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89237-40CF-2248-0930-E03D084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4FC69-E418-8CF8-C8EC-636D18E4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9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077A-43C0-8BDC-6367-DBFA8D02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988CC-0F91-C13E-EBB4-A0C912AC1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EF7C-0437-9D58-3A62-7C655CF50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45296-BCCB-0DB0-D22C-CF5BAE51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56C92-47F0-F37B-9031-EA719FA6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39974-42E0-13BF-1EAE-0797F4EA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66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95480-A8C1-C773-F6F6-73E00ED6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B3C6B-F701-03B0-6A45-51AC5AF5E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B9AB-2287-0289-FC21-41C3532C3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12C8E2-C127-4DD2-A2E2-14D24FC9CA0B}" type="datetimeFigureOut">
              <a:rPr lang="en-AU" smtClean="0"/>
              <a:t>15/02/2025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CCC89-6AC3-2BF8-3E96-6848DBC24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3D3C0-099D-8380-3265-4364B0C4D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F9982-A633-4EE2-9B7A-993F7A0ED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95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77A1-2C80-B528-3FFD-FD7BCDAF2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5EAD5-2B69-1A47-8A09-19B301524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computer screen and phone&#10;&#10;Description automatically generated">
            <a:extLst>
              <a:ext uri="{FF2B5EF4-FFF2-40B4-BE49-F238E27FC236}">
                <a16:creationId xmlns:a16="http://schemas.microsoft.com/office/drawing/2014/main" id="{C5A30081-61E7-1DE6-DD55-915210774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7C7F75A-1E20-297C-F202-79242B4B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creen with a yellow bee on it&#10;&#10;Description automatically generated">
            <a:extLst>
              <a:ext uri="{FF2B5EF4-FFF2-40B4-BE49-F238E27FC236}">
                <a16:creationId xmlns:a16="http://schemas.microsoft.com/office/drawing/2014/main" id="{E084136C-5A84-08F3-8A94-09AAA4AB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3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A055040-1651-45DD-0368-8F3239214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7C995DF-33AA-E9E2-2116-B4D51816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sales funnel&#10;&#10;Description automatically generated">
            <a:extLst>
              <a:ext uri="{FF2B5EF4-FFF2-40B4-BE49-F238E27FC236}">
                <a16:creationId xmlns:a16="http://schemas.microsoft.com/office/drawing/2014/main" id="{2EEC1D65-0F35-3E5E-F185-815F2134D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7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36E5CB7A-8C68-CC81-DF8D-E47F6FF1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black text&#10;&#10;Description automatically generated">
            <a:extLst>
              <a:ext uri="{FF2B5EF4-FFF2-40B4-BE49-F238E27FC236}">
                <a16:creationId xmlns:a16="http://schemas.microsoft.com/office/drawing/2014/main" id="{92F96689-B46B-198E-DB79-00B71AEC0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F968B4AE-FEC9-005F-FBD4-F45E5F6A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2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&#10;&#10;Description automatically generated">
            <a:extLst>
              <a:ext uri="{FF2B5EF4-FFF2-40B4-BE49-F238E27FC236}">
                <a16:creationId xmlns:a16="http://schemas.microsoft.com/office/drawing/2014/main" id="{DD00D1BC-5F08-7E6C-E321-C2E9967B3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0D41-B12C-86AB-67E2-F4575B8A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" name="Content Placeholder 8" descr="A qr code on a white background">
            <a:extLst>
              <a:ext uri="{FF2B5EF4-FFF2-40B4-BE49-F238E27FC236}">
                <a16:creationId xmlns:a16="http://schemas.microsoft.com/office/drawing/2014/main" id="{60F386FF-BB4C-F231-5734-F4E7794F6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69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359BFCC-0583-A287-FA7D-84FB2240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4438019C-2B75-CCAB-3987-F4A143E1C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1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446CD36-83C7-6136-1774-F1852466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6339257-AAA3-626E-07D4-E6C2BC51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on a computer&#10;&#10;Description automatically generated">
            <a:extLst>
              <a:ext uri="{FF2B5EF4-FFF2-40B4-BE49-F238E27FC236}">
                <a16:creationId xmlns:a16="http://schemas.microsoft.com/office/drawing/2014/main" id="{FFD1D4B1-0F93-5922-FEEF-12247A7D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9F62489-BD45-C879-8F38-AC30C7F7D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</dc:creator>
  <cp:lastModifiedBy>Rob</cp:lastModifiedBy>
  <cp:revision>2</cp:revision>
  <dcterms:created xsi:type="dcterms:W3CDTF">2025-02-15T10:56:45Z</dcterms:created>
  <dcterms:modified xsi:type="dcterms:W3CDTF">2025-02-15T11:03:56Z</dcterms:modified>
</cp:coreProperties>
</file>